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7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1C133F-17AA-4C19-9629-EE9625A75170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2BB6DA-9AA3-491E-A31D-D193AF885B1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E78335-6C74-4EBF-9FF5-90119936EB12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B2FA53-A249-43B1-A717-66EAAADF82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35B67-9794-45EF-BEAA-69B537241323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A678E-C9E6-4A8A-8206-4A203BA3D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35B67-9794-45EF-BEAA-69B537241323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A678E-C9E6-4A8A-8206-4A203BA3D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35B67-9794-45EF-BEAA-69B537241323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A678E-C9E6-4A8A-8206-4A203BA3D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35B67-9794-45EF-BEAA-69B537241323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A678E-C9E6-4A8A-8206-4A203BA3D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35B67-9794-45EF-BEAA-69B537241323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A678E-C9E6-4A8A-8206-4A203BA3D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35B67-9794-45EF-BEAA-69B537241323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A678E-C9E6-4A8A-8206-4A203BA3D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35B67-9794-45EF-BEAA-69B537241323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A678E-C9E6-4A8A-8206-4A203BA3D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35B67-9794-45EF-BEAA-69B537241323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A678E-C9E6-4A8A-8206-4A203BA3D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35B67-9794-45EF-BEAA-69B537241323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A678E-C9E6-4A8A-8206-4A203BA3D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35B67-9794-45EF-BEAA-69B537241323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A678E-C9E6-4A8A-8206-4A203BA3D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35B67-9794-45EF-BEAA-69B537241323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A678E-C9E6-4A8A-8206-4A203BA3D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35B67-9794-45EF-BEAA-69B537241323}" type="datetimeFigureOut">
              <a:rPr lang="en-US" smtClean="0"/>
              <a:pPr/>
              <a:t>1/13/2012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019800"/>
            <a:ext cx="8229600" cy="7016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A678E-C9E6-4A8A-8206-4A203BA3DEC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Open Management Group (OMG)</a:t>
            </a:r>
            <a:br>
              <a:rPr lang="en-US" dirty="0" smtClean="0"/>
            </a:br>
            <a:r>
              <a:rPr lang="en-US" dirty="0" smtClean="0"/>
              <a:t>Exchange and Standards </a:t>
            </a:r>
            <a:br>
              <a:rPr lang="en-US" dirty="0" smtClean="0"/>
            </a:b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667000"/>
            <a:ext cx="6400800" cy="1371600"/>
          </a:xfrm>
        </p:spPr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Soley</a:t>
            </a:r>
            <a:r>
              <a:rPr lang="en-US" dirty="0" smtClean="0"/>
              <a:t> </a:t>
            </a:r>
          </a:p>
          <a:p>
            <a:r>
              <a:rPr lang="en-US" dirty="0" smtClean="0"/>
              <a:t>Chairman and CEO, OMG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316079" y="4114800"/>
            <a:ext cx="25118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Slides Are Not Available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18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Open Management Group (OMG) Exchange and Standards   </vt:lpstr>
    </vt:vector>
  </TitlesOfParts>
  <Company>Lockheed Martin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Management Group (OMG) Exchange and Standards   </dc:title>
  <dc:creator>Shelton Lee</dc:creator>
  <cp:lastModifiedBy>Richard Myers</cp:lastModifiedBy>
  <cp:revision>2</cp:revision>
  <dcterms:created xsi:type="dcterms:W3CDTF">2012-01-04T18:36:12Z</dcterms:created>
  <dcterms:modified xsi:type="dcterms:W3CDTF">2012-01-13T19:10:01Z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 Author">
    <vt:lpwstr>ACCT04\lees9</vt:lpwstr>
  </property>
  <property fmtid="{D5CDD505-2E9C-101B-9397-08002B2CF9AE}" pid="3" name="Document Sensitivity">
    <vt:lpwstr>1</vt:lpwstr>
  </property>
  <property fmtid="{D5CDD505-2E9C-101B-9397-08002B2CF9AE}" pid="4" name="ThirdParty">
    <vt:lpwstr/>
  </property>
  <property fmtid="{D5CDD505-2E9C-101B-9397-08002B2CF9AE}" pid="5" name="OCI Restriction">
    <vt:bool>false</vt:bool>
  </property>
  <property fmtid="{D5CDD505-2E9C-101B-9397-08002B2CF9AE}" pid="6" name="OCI Additional Info">
    <vt:lpwstr/>
  </property>
  <property fmtid="{D5CDD505-2E9C-101B-9397-08002B2CF9AE}" pid="7" name="Allow Header Overwrite">
    <vt:bool>true</vt:bool>
  </property>
  <property fmtid="{D5CDD505-2E9C-101B-9397-08002B2CF9AE}" pid="8" name="Allow Footer Overwrite">
    <vt:bool>true</vt:bool>
  </property>
  <property fmtid="{D5CDD505-2E9C-101B-9397-08002B2CF9AE}" pid="9" name="Multiple Selected">
    <vt:lpwstr>-1</vt:lpwstr>
  </property>
  <property fmtid="{D5CDD505-2E9C-101B-9397-08002B2CF9AE}" pid="10" name="SIPLongWording">
    <vt:lpwstr/>
  </property>
</Properties>
</file>